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с 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017686" y="5651185"/>
            <a:ext cx="470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выводятся младшие </a:t>
            </a:r>
            <a:r>
              <a:rPr lang="en-US" b="1" dirty="0" err="1" smtClean="0">
                <a:solidFill>
                  <a:srgbClr val="7FB96B"/>
                </a:solidFill>
              </a:rPr>
              <a:t>w_led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разрядов счетчика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038600" y="4599711"/>
            <a:ext cx="1979086" cy="137464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1 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3379</TotalTime>
  <Words>1269</Words>
  <Application>Microsoft Office PowerPoint</Application>
  <PresentationFormat>Произвольный</PresentationFormat>
  <Paragraphs>388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551</cp:revision>
  <dcterms:created xsi:type="dcterms:W3CDTF">2021-07-07T09:10:54Z</dcterms:created>
  <dcterms:modified xsi:type="dcterms:W3CDTF">2023-09-28T15:12:36Z</dcterms:modified>
</cp:coreProperties>
</file>